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6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9114" y="677918"/>
            <a:ext cx="7771950" cy="3590596"/>
          </a:xfrm>
        </p:spPr>
        <p:txBody>
          <a:bodyPr>
            <a:normAutofit/>
          </a:bodyPr>
          <a:lstStyle/>
          <a:p>
            <a:r>
              <a:rPr lang="en-IE" sz="32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CUSTOMER SENTIMENT ANALYSIS &amp; INSIGHTS FOR ENHANCED INVENTORY SALES OPTIMIZATION AT BLINKIT</a:t>
            </a:r>
            <a:br>
              <a:rPr lang="en-AE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80062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{B5D6F3BF-4165-4142-8027-9675290FAD9A}tf33968143_win32</Template>
  <TotalTime>2630</TotalTime>
  <Words>510</Words>
  <Application>Microsoft Office PowerPoint</Application>
  <PresentationFormat>Widescreen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Verdana</vt:lpstr>
      <vt:lpstr>Custom</vt:lpstr>
      <vt:lpstr>CUSTOMER SENTIMENT ANALYSIS &amp; INSIGHTS FOR ENHANCED INVENTORY SALES OPTIMIZATION AT BLINKIT </vt:lpstr>
      <vt:lpstr>introduction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Ragavan Boopathi</dc:creator>
  <cp:lastModifiedBy>Ragavan Boopathi</cp:lastModifiedBy>
  <cp:revision>1</cp:revision>
  <dcterms:created xsi:type="dcterms:W3CDTF">2024-12-15T22:51:27Z</dcterms:created>
  <dcterms:modified xsi:type="dcterms:W3CDTF">2024-12-17T18:42:23Z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